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F83D-59D5-1CF0-84EA-3E9898945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8483E-0016-1451-A7CE-B15EAA5D8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49BE9-762A-1627-D339-8F4F9972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14BFA-03EF-EBD5-7A7E-D8047FF1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AC173-49FC-F3C7-6B72-0CD60B16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F663-CC1B-05FA-D864-186FF49E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4DA75-91B4-38EA-0E3C-228840B94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03CB2-EBF5-6537-E616-B0500798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002D2-1153-ABA7-3622-46E39759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B11FF-E6AD-0631-AC54-1DF8A81A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5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BF6D-0DC2-C213-A0D0-CE391E247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21EAC-E371-DCD3-BFD7-E061F0D4F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1A368-39F7-C6F8-A7FC-52B901D6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A5474-93FF-DA02-93D1-97EE8CE9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4485A-FF0B-985E-FF6C-F2060E9C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8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9607-8F2B-3CD3-1EB8-FC4DD442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FB11-561E-0208-68C7-352FE8161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9CDD8-3318-82B9-DC66-2E9827E9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453EC-1765-A66B-EE8E-232521FEF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C1686-DAD9-91AD-3DCD-F457E679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0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C4D1-169A-9347-DC2A-4D7EBA91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477CE-AA7D-9ED5-9178-442902B47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2C861-656C-17A5-A63D-C3AA6710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4D907-44A3-AAD2-7FB4-F54C0A75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4BAE9-2205-8E24-F9D2-1B9874BB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0426-9DC6-5FA2-14D9-D5949468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C85D-3D27-E283-F675-BAEF26D10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D66C5-715D-AC4E-8F16-61B232BE5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B35B3-DC78-A84B-EBED-E001520B5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AA379-7E7E-03E9-FBE7-4D98EA8C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5CF76-E7A0-854F-1C6A-0572E0C9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3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C5F3-C254-6D31-B679-C1924368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87405-D224-6D0E-6063-561EF39DE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20C24-3FF9-3B2C-126C-09AE25112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15CBE-DE3A-7BE1-1B66-5924028CA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613E3-65F3-E705-F5C9-55AA54FFA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EAE5-A7BA-D17A-E421-90EB903C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D5AB62-1862-F8C4-CB1B-D073F806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2EC095-C1E3-E9FA-9D2E-92DA9A62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1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8A13-460D-1757-0011-6A342743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682AA-5638-09B6-85AA-FD128588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1CA5C-91CE-321C-5F15-E7E3708A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4A4A2-1029-792D-2A27-4396598B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3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52C52-8E31-99FF-0ACD-F17985909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E5381-2D2B-D500-DA2F-993030FC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C5B4B-701B-1C00-9B17-ED3F108A2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0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6DD8-208E-E01C-3F3B-D64A1B6B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074AC-7791-EF6B-FC1F-B31CF467F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A23D3-8079-61D6-FDD9-0AD32F6B7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E164E-445E-7ACD-8999-A4C3C14F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6632A-3AC6-B3A5-67D7-4EF9787E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53F62-7D38-3F2B-0E6E-888BFA3F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3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BBEA-2D57-D3DF-D319-A71E2221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986BD-8FB3-6BCA-23B7-F03DDBC63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A1C2B-3D8A-9EC4-3275-17B93EC4A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D2418-EBC0-D26E-2FEF-4C333AC6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D8410-8A84-EC9E-D277-E83FD58F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C123F-7BAC-CDD6-9B13-5E219881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5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609F73-C7D4-4B26-DE63-D37B3808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2AB00-6918-6C42-1B9E-BAB4AF19A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3D08E-FC00-0525-A24F-A106E78CA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01C179-C780-4450-9755-44BF2324BCA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4BD38-735A-F7DB-66DA-AC3385038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81E71-A4AC-60EB-02FE-3524404DB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59C7C-8B81-4BE5-B9F8-64E104B1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7A50B-AF26-0B0D-C2D3-99B32BC32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48099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31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F9144-5E99-CCF0-BC3E-3A35FCD2D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5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34E7F-3F3C-CF9B-90A6-F9CFFE07E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7"/>
            <a:ext cx="94424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7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679BE-40AD-938F-95E0-EEF377324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6" y="643467"/>
            <a:ext cx="108176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9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57474-2A32-D878-54DC-B5A7198D8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4291B-DF0E-DBF7-BF3E-C750514F4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7" y="643467"/>
            <a:ext cx="94026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9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6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F2F2C-2F42-36ED-037B-20C581E20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4" y="643467"/>
            <a:ext cx="106115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68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2AAF1D-D70A-6817-A109-1A4ED8806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6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6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8BB26-3956-0EB1-FE1B-11A8A7046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79830"/>
            <a:ext cx="10905066" cy="44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1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6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D80866-7F60-AB33-F4B2-00B409996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5" y="643467"/>
            <a:ext cx="10713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75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A7EE0-8A8E-2ABE-1497-E58CB9939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3" y="643467"/>
            <a:ext cx="108703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1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E45A79-BEBD-0F67-CF09-297868B84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3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0780DB-4D83-A3BE-C0D6-75E9B9E06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0" y="643467"/>
            <a:ext cx="100833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8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C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63C4D-8A06-3D87-26B2-D8D065033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6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05F8A-E4AC-CC4E-B323-0CE8035CF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9" y="643467"/>
            <a:ext cx="102221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53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8642C-67C6-AD8A-634B-2D208DE61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70670"/>
            <a:ext cx="10905066" cy="41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44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C4C8D4-D118-EE61-58BA-DD28F943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81495F-73EB-FFEE-52B8-077C4DF52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97931"/>
            <a:ext cx="10905066" cy="40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5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832165-5027-9AA5-2803-7A50EE4BC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1" y="643467"/>
            <a:ext cx="981685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76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1DE458-5162-4883-B467-0083D85C9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29776"/>
            <a:ext cx="10905066" cy="4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41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7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31863-C5DB-60EA-1B4D-BD518875C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19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01716-0164-C6BC-15C7-4EC9CFC8D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5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4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6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0D1D9-0362-0DB3-1AD9-16F556A75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8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CE5B26-09B0-A6B9-469D-09893CFF3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594" y="643467"/>
            <a:ext cx="96888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82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7EE9C-898C-A9E0-C6F5-170935DDE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6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74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C7357-90FF-C481-5A1D-42ABC7F2F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46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44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014E2-1DE8-F900-93D7-F6E58A7D0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52567"/>
            <a:ext cx="10905066" cy="45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67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FDBB3-0F86-A32A-E1AC-EBD954597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1" y="643467"/>
            <a:ext cx="981685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82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C9C3A-1DF5-0B65-0F57-E5C6720E6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25306"/>
            <a:ext cx="10905066" cy="4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32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30B2E-64C4-D7D3-4E87-25DC2A922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4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7412C-BF50-A66A-5AA1-D073FE573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56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F26FE-2449-C491-A7F6-CFBAADF70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25306"/>
            <a:ext cx="10905066" cy="4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8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E4B7D-1640-DC37-7ED0-CEC4508BE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1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6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D85918-075D-44A4-D95D-CFCAC11B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35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A00DBD-72CE-0A05-8170-F30F4905F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25083"/>
            <a:ext cx="10905066" cy="34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46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5659A-1BB3-383F-56DD-6CA048523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84189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8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AC4B8-1676-B039-65E0-0232DE128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4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1ED6D-1AA8-CA21-B7EA-25CF7CEC6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04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23AA2-3B7E-C2F3-C8BD-BB62B6079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79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EFACC-1DF0-76C4-345B-B563E62C8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93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84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C82CA-6FEA-7758-AF1A-68038B3C3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0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7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19844-5F39-88B6-5190-94FFC05D6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49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47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035881-192A-6C8F-A87E-D676D9341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27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53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B0DE5-8B4E-C4C2-A286-FA8D61744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49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1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4461E-F5F6-8450-0710-F7421BBED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7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50392-3F2E-D54F-669D-6ECB29846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79719"/>
            <a:ext cx="10905066" cy="38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BFAD-C9D6-A77F-8D64-911BDED5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EA4A-884E-B6CB-CDAE-D59AAC00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0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6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4FE63-F134-FB83-52EC-FAAB1724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06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6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DE446-FA31-B422-2C89-6B3632FF5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8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3C9729-4EE6-97E4-28CF-C5585812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6" y="643467"/>
            <a:ext cx="1017546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7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092CF-90F9-4682-EB45-F34841AE8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48099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2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7</cp:revision>
  <dcterms:created xsi:type="dcterms:W3CDTF">2024-01-26T13:18:01Z</dcterms:created>
  <dcterms:modified xsi:type="dcterms:W3CDTF">2024-01-26T13:36:57Z</dcterms:modified>
</cp:coreProperties>
</file>